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3568"/>
    <a:srgbClr val="F29486"/>
    <a:srgbClr val="4A5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8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7D18-0FB8-AB06-8788-D700910FC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FE4C4-460A-6761-C7B4-E6890A7CA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A8BD7-C552-D0DE-A765-91FF1E75D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DA083-10B4-F691-F0AA-2CC0808F9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40AC8-40D8-700A-CCCD-7850D83FE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92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7CD6-0CCC-DD84-6E41-A23CED33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80C5B-B13B-D622-5994-F211389E4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B79A5-C6CC-8D9F-FE65-FC798457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08031-F9AF-ABD1-CC03-1A70A8E2B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9C338-ADD0-008E-06E7-E0DA5B18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16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A4C6E-3BCF-8F8F-782E-44DB1D7A9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1C5A0-636E-8A84-9478-7E88B2288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92981-9F86-7E18-559F-BC3B5B085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CF142-005A-8A4A-2CA7-071B717B3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B15A7-1750-4EAA-E9EA-28841C24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58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CDB5-A62F-383D-B5FF-36494B2FC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D1AF0-AFE7-897D-B3DE-CCA0A2663E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1B804-A318-3D9B-FD5B-F75337B2D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417CA-D49B-F993-A252-7FA44D460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EE428-970A-687F-B367-7007BF16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F0716-747D-9E5D-F41C-5A2D83C6F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0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BF86-68CA-62F8-D60F-6FD12882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7CD70-4EF4-FCC7-AC69-FB41DEE31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859BF7-6D5B-8FBB-45D2-B62E46E38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7624E5-CCF3-D0AE-60B9-5BFD45C73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5A60CF-B35E-AF12-A00A-BDD1437B8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7E9FBF-CD09-2632-5D3C-9A87E764B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75F2A4-4CC3-1D23-B5CB-677866A2B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B4913-7FFE-DAEC-2B4F-148D6180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07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D3CD-05A8-35A8-A39C-B4ACFB40B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31CDC-A973-499A-9502-81429F60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85BDE-F4DA-0FA8-721D-A22A21299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F1479D-8C65-7BF8-470F-225549D5B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96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9ADF06-C9E2-FB9D-5BAC-B3E6A88B6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00875A-DAC0-D300-DF89-66E6569F1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E45AE-7ACF-FCFC-CB0A-43D49CBC4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7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AB8C-62AB-0345-289E-479CF7097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DA966-A568-929A-7B49-89EDEDAE3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39444-DDBC-B232-C001-A1831C880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542D00-5078-D45E-698E-A02936172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88877-8BAD-6189-B45F-2EFB1D88D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6C89B-2DA7-5282-4CA5-DE0599694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88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3859-F465-418E-111C-B38BF3EB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E2B93-0421-B0E2-DCCA-8E8F6FF89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ECF6A-9029-9C80-396F-E47CD42AE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42FE0-2D24-D083-6166-E0D5A3469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4BD699-2F7C-46FB-7F4E-7420AF4E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56ABF-AB7B-3704-A118-4567FD868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48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7653-21EF-7712-86EA-19C5667E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1A29AA-8FFE-B1E4-EDDD-5195AF6C5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D52EE-8B24-C847-DD51-BEF0C60B3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48663-D305-914C-08E9-443E77A15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39845-CE1A-8EA5-1A4D-C26BCD2A7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00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89F6DC-E3F1-E7FF-3DBD-48CCE6403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A96DE-9DAA-2771-399D-E8F995F54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1E8F9-D198-6F9D-90C7-F4A2366FB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42085-C77F-8106-5ED0-06C934335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00BC4-C2CD-85DA-1E06-854A4709F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850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24C072-C158-BEDC-8CB6-69101A169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CE6037-C40E-D4D3-3F2B-BC6A6C959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A312A-AABB-C94C-2E17-BE47FFB570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98DAAB-4D25-444C-89A6-A96A9F734698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D0D02-27E2-C49B-5C5A-7C6B02A1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0BAB1-0DEF-2412-9197-58B8E42EB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5DD623-1A2E-4D63-9C39-FA5DA19C2B8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Purple text on a black background&#10;&#10;Description automatically generated">
            <a:extLst>
              <a:ext uri="{FF2B5EF4-FFF2-40B4-BE49-F238E27FC236}">
                <a16:creationId xmlns:a16="http://schemas.microsoft.com/office/drawing/2014/main" id="{03706D10-E8CC-B038-A654-C3E12C50AA7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528" y="5758806"/>
            <a:ext cx="2494472" cy="836314"/>
          </a:xfrm>
          <a:prstGeom prst="rect">
            <a:avLst/>
          </a:prstGeom>
        </p:spPr>
      </p:pic>
      <p:pic>
        <p:nvPicPr>
          <p:cNvPr id="10" name="Picture 9" descr="A logo of a company&#10;&#10;Description automatically generated">
            <a:extLst>
              <a:ext uri="{FF2B5EF4-FFF2-40B4-BE49-F238E27FC236}">
                <a16:creationId xmlns:a16="http://schemas.microsoft.com/office/drawing/2014/main" id="{D7DB7E96-0C34-3DF4-E89B-CBCAA03481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3" b="24214"/>
          <a:stretch/>
        </p:blipFill>
        <p:spPr>
          <a:xfrm>
            <a:off x="7407348" y="5773738"/>
            <a:ext cx="1859685" cy="8064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4F5F60-AD59-1AA0-A551-E5140076F59D}"/>
              </a:ext>
            </a:extLst>
          </p:cNvPr>
          <p:cNvSpPr/>
          <p:nvPr userDrawn="1"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62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93568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E2BE0-58EA-0503-66E7-2B601DEA8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8568" y="1122363"/>
            <a:ext cx="8409432" cy="1309941"/>
          </a:xfrm>
        </p:spPr>
        <p:txBody>
          <a:bodyPr>
            <a:normAutofit fontScale="90000"/>
          </a:bodyPr>
          <a:lstStyle/>
          <a:p>
            <a:r>
              <a:rPr lang="en-GB" dirty="0"/>
              <a:t>Rental scams campaign</a:t>
            </a:r>
            <a:br>
              <a:rPr lang="en-GB" dirty="0"/>
            </a:br>
            <a:r>
              <a:rPr lang="en-GB" dirty="0" err="1"/>
              <a:t>Ymgyrch</a:t>
            </a:r>
            <a:r>
              <a:rPr lang="en-GB" dirty="0"/>
              <a:t> </a:t>
            </a:r>
            <a:r>
              <a:rPr lang="en-GB" dirty="0" err="1"/>
              <a:t>sgamiau</a:t>
            </a:r>
            <a:r>
              <a:rPr lang="en-GB" dirty="0"/>
              <a:t> </a:t>
            </a:r>
            <a:r>
              <a:rPr lang="en-GB" dirty="0" err="1"/>
              <a:t>rhentu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1284" y="260111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Social media pack</a:t>
            </a:r>
          </a:p>
          <a:p>
            <a:r>
              <a:rPr lang="en-GB" dirty="0" err="1"/>
              <a:t>Pecyn</a:t>
            </a:r>
            <a:r>
              <a:rPr lang="en-GB" dirty="0"/>
              <a:t> </a:t>
            </a:r>
            <a:r>
              <a:rPr lang="en-GB" dirty="0" err="1"/>
              <a:t>cyfryngau</a:t>
            </a:r>
            <a:r>
              <a:rPr lang="en-GB" dirty="0"/>
              <a:t> </a:t>
            </a:r>
            <a:r>
              <a:rPr lang="en-GB" dirty="0" err="1"/>
              <a:t>cymdeithasol</a:t>
            </a:r>
            <a:endParaRPr lang="en-GB" dirty="0"/>
          </a:p>
          <a:p>
            <a:endParaRPr lang="en-GB" dirty="0"/>
          </a:p>
          <a:p>
            <a:r>
              <a:rPr lang="en-GB" dirty="0"/>
              <a:t>#MeetTheLandlord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3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6544" y="241967"/>
            <a:ext cx="9852660" cy="5244433"/>
          </a:xfrm>
        </p:spPr>
        <p:txBody>
          <a:bodyPr>
            <a:noAutofit/>
          </a:bodyPr>
          <a:lstStyle/>
          <a:p>
            <a:pPr algn="l"/>
            <a:r>
              <a:rPr lang="en-GB" sz="2800" b="1" dirty="0" err="1"/>
              <a:t>Ymgyrch</a:t>
            </a:r>
            <a:r>
              <a:rPr lang="en-GB" sz="2800" b="1" dirty="0"/>
              <a:t> Consumer Friend, </a:t>
            </a:r>
            <a:r>
              <a:rPr lang="en-GB" sz="2800" b="1" dirty="0" err="1"/>
              <a:t>Rhwydwaith</a:t>
            </a:r>
            <a:r>
              <a:rPr lang="en-GB" sz="2800" b="1" dirty="0"/>
              <a:t> </a:t>
            </a:r>
            <a:r>
              <a:rPr lang="en-GB" sz="2800" b="1" dirty="0" err="1"/>
              <a:t>Grymuso</a:t>
            </a:r>
            <a:r>
              <a:rPr lang="en-GB" sz="2800" b="1" dirty="0"/>
              <a:t> </a:t>
            </a:r>
            <a:r>
              <a:rPr lang="en-GB" sz="2800" b="1" dirty="0" err="1"/>
              <a:t>Defnyddwyr</a:t>
            </a:r>
            <a:r>
              <a:rPr lang="en-GB" sz="2800" b="1" dirty="0"/>
              <a:t> a </a:t>
            </a:r>
            <a:r>
              <a:rPr lang="en-GB" sz="2800" b="1" dirty="0" err="1"/>
              <a:t>Sefydliad</a:t>
            </a:r>
            <a:r>
              <a:rPr lang="en-GB" sz="2800" b="1" dirty="0"/>
              <a:t> </a:t>
            </a:r>
            <a:r>
              <a:rPr lang="en-GB" sz="2800" b="1" dirty="0" err="1"/>
              <a:t>Siartredig</a:t>
            </a:r>
            <a:r>
              <a:rPr lang="en-GB" sz="2800" b="1" dirty="0"/>
              <a:t> </a:t>
            </a:r>
            <a:r>
              <a:rPr lang="en-GB" sz="2800" b="1" dirty="0" err="1"/>
              <a:t>Safonau</a:t>
            </a:r>
            <a:r>
              <a:rPr lang="en-GB" sz="2800" b="1" dirty="0"/>
              <a:t> </a:t>
            </a:r>
            <a:r>
              <a:rPr lang="en-GB" sz="2800" b="1" dirty="0" err="1"/>
              <a:t>Masnach</a:t>
            </a:r>
            <a:endParaRPr lang="en-GB" sz="2800" dirty="0"/>
          </a:p>
          <a:p>
            <a:pPr algn="l"/>
            <a:r>
              <a:rPr lang="en-GB" sz="2000" dirty="0" err="1"/>
              <a:t>Mae'r</a:t>
            </a:r>
            <a:r>
              <a:rPr lang="en-GB" sz="2000" dirty="0"/>
              <a:t> </a:t>
            </a:r>
            <a:r>
              <a:rPr lang="en-GB" sz="2000" dirty="0" err="1"/>
              <a:t>Rhwydwaith</a:t>
            </a:r>
            <a:r>
              <a:rPr lang="en-GB" sz="2000" dirty="0"/>
              <a:t> </a:t>
            </a:r>
            <a:r>
              <a:rPr lang="en-GB" sz="2000" dirty="0" err="1"/>
              <a:t>Grymuso</a:t>
            </a:r>
            <a:r>
              <a:rPr lang="en-GB" sz="2000" dirty="0"/>
              <a:t> </a:t>
            </a:r>
            <a:r>
              <a:rPr lang="en-GB" sz="2000" dirty="0" err="1"/>
              <a:t>Defnyddwyr</a:t>
            </a:r>
            <a:r>
              <a:rPr lang="en-GB" sz="2000" dirty="0"/>
              <a:t>,  </a:t>
            </a:r>
            <a:r>
              <a:rPr lang="en-GB" sz="2000" dirty="0" err="1"/>
              <a:t>Sefydliad</a:t>
            </a:r>
            <a:r>
              <a:rPr lang="en-GB" sz="2000" dirty="0"/>
              <a:t> </a:t>
            </a:r>
            <a:r>
              <a:rPr lang="en-GB" sz="2000" dirty="0" err="1"/>
              <a:t>Siartredig</a:t>
            </a:r>
            <a:r>
              <a:rPr lang="en-GB" sz="2000" dirty="0"/>
              <a:t> </a:t>
            </a:r>
            <a:r>
              <a:rPr lang="en-GB" sz="2000" dirty="0" err="1"/>
              <a:t>Safonau</a:t>
            </a:r>
            <a:r>
              <a:rPr lang="en-GB" sz="2000" dirty="0"/>
              <a:t> </a:t>
            </a:r>
            <a:r>
              <a:rPr lang="en-GB" sz="2000" dirty="0" err="1"/>
              <a:t>Masnach</a:t>
            </a:r>
            <a:r>
              <a:rPr lang="en-GB" sz="2000" dirty="0"/>
              <a:t> a Consumer Friend </a:t>
            </a:r>
            <a:r>
              <a:rPr lang="en-GB" sz="2000" dirty="0" err="1"/>
              <a:t>wedi</a:t>
            </a:r>
            <a:r>
              <a:rPr lang="en-GB" sz="2000" dirty="0"/>
              <a:t> </a:t>
            </a:r>
            <a:r>
              <a:rPr lang="en-GB" sz="2000" dirty="0" err="1"/>
              <a:t>lansio</a:t>
            </a:r>
            <a:r>
              <a:rPr lang="en-GB" sz="2000" dirty="0"/>
              <a:t> </a:t>
            </a:r>
            <a:r>
              <a:rPr lang="en-GB" sz="2000" dirty="0" err="1"/>
              <a:t>ymgyrch</a:t>
            </a:r>
            <a:r>
              <a:rPr lang="en-GB" sz="2000" dirty="0"/>
              <a:t> </a:t>
            </a:r>
            <a:r>
              <a:rPr lang="en-GB" sz="2000" dirty="0" err="1"/>
              <a:t>newydd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rybuddio</a:t>
            </a:r>
            <a:r>
              <a:rPr lang="en-GB" sz="2000" dirty="0"/>
              <a:t> </a:t>
            </a:r>
            <a:r>
              <a:rPr lang="en-GB" sz="2000" dirty="0" err="1"/>
              <a:t>defnyddwyr</a:t>
            </a:r>
            <a:r>
              <a:rPr lang="en-GB" sz="2000" dirty="0"/>
              <a:t> am </a:t>
            </a:r>
            <a:r>
              <a:rPr lang="en-GB" sz="2000" dirty="0" err="1"/>
              <a:t>beryglon</a:t>
            </a:r>
            <a:r>
              <a:rPr lang="en-GB" sz="2000" dirty="0"/>
              <a:t> </a:t>
            </a:r>
            <a:r>
              <a:rPr lang="en-GB" sz="2000" dirty="0" err="1"/>
              <a:t>sgamiau</a:t>
            </a:r>
            <a:r>
              <a:rPr lang="en-GB" sz="2000" dirty="0"/>
              <a:t> </a:t>
            </a:r>
            <a:r>
              <a:rPr lang="en-GB" sz="2000" dirty="0" err="1"/>
              <a:t>rhentu</a:t>
            </a:r>
            <a:r>
              <a:rPr lang="en-GB" sz="2000" dirty="0"/>
              <a:t>. Mae Action Fraud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adrodd</a:t>
            </a:r>
            <a:r>
              <a:rPr lang="en-GB" sz="2000" dirty="0"/>
              <a:t> bod </a:t>
            </a:r>
            <a:r>
              <a:rPr lang="en-GB" sz="2000" dirty="0" err="1"/>
              <a:t>dioddefwr</a:t>
            </a:r>
            <a:r>
              <a:rPr lang="en-GB" sz="2000" dirty="0"/>
              <a:t> </a:t>
            </a:r>
            <a:r>
              <a:rPr lang="en-GB" sz="2000" dirty="0" err="1"/>
              <a:t>sgam</a:t>
            </a:r>
            <a:r>
              <a:rPr lang="en-GB" sz="2000" dirty="0"/>
              <a:t> </a:t>
            </a:r>
            <a:r>
              <a:rPr lang="en-GB" sz="2000" dirty="0" err="1"/>
              <a:t>rhentu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y DU </a:t>
            </a:r>
            <a:r>
              <a:rPr lang="en-GB" sz="2000" dirty="0" err="1"/>
              <a:t>yn</a:t>
            </a:r>
            <a:r>
              <a:rPr lang="en-GB" sz="2000" dirty="0"/>
              <a:t> colli £1,400 </a:t>
            </a:r>
            <a:r>
              <a:rPr lang="en-GB" sz="2000" dirty="0" err="1"/>
              <a:t>ar</a:t>
            </a:r>
            <a:r>
              <a:rPr lang="en-GB" sz="2000" dirty="0"/>
              <a:t> </a:t>
            </a:r>
            <a:r>
              <a:rPr lang="en-GB" sz="2000" dirty="0" err="1"/>
              <a:t>gyfarteledd</a:t>
            </a:r>
            <a:r>
              <a:rPr lang="en-GB" sz="2000" dirty="0"/>
              <a:t>.</a:t>
            </a:r>
          </a:p>
          <a:p>
            <a:pPr algn="l"/>
            <a:endParaRPr lang="en-GB" sz="2000" dirty="0"/>
          </a:p>
          <a:p>
            <a:pPr algn="l"/>
            <a:r>
              <a:rPr lang="en-GB" sz="2000" dirty="0" err="1"/>
              <a:t>Rydym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gobeithio</a:t>
            </a:r>
            <a:r>
              <a:rPr lang="en-GB" sz="2000" dirty="0"/>
              <a:t> y </a:t>
            </a:r>
            <a:r>
              <a:rPr lang="en-GB" sz="2000" dirty="0" err="1"/>
              <a:t>byddwch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cefnogi'r</a:t>
            </a:r>
            <a:r>
              <a:rPr lang="en-GB" sz="2000" dirty="0"/>
              <a:t> </a:t>
            </a:r>
            <a:r>
              <a:rPr lang="en-GB" sz="2000" dirty="0" err="1"/>
              <a:t>ymgyrch</a:t>
            </a:r>
            <a:r>
              <a:rPr lang="en-GB" sz="2000" dirty="0"/>
              <a:t> </a:t>
            </a:r>
            <a:r>
              <a:rPr lang="en-GB" sz="2000" dirty="0" err="1"/>
              <a:t>gyda'r</a:t>
            </a:r>
            <a:r>
              <a:rPr lang="en-GB" sz="2000" dirty="0"/>
              <a:t> </a:t>
            </a:r>
            <a:r>
              <a:rPr lang="en-GB" sz="2000" dirty="0" err="1"/>
              <a:t>wybodaeth</a:t>
            </a:r>
            <a:r>
              <a:rPr lang="en-GB" sz="2000" dirty="0"/>
              <a:t> </a:t>
            </a:r>
            <a:r>
              <a:rPr lang="en-GB" sz="2000" dirty="0" err="1"/>
              <a:t>isod</a:t>
            </a:r>
            <a:r>
              <a:rPr lang="en-GB" sz="2000" dirty="0"/>
              <a:t> a </a:t>
            </a:r>
            <a:r>
              <a:rPr lang="en-GB" sz="2000" dirty="0" err="1"/>
              <a:t>phostiadau</a:t>
            </a:r>
            <a:r>
              <a:rPr lang="en-GB" sz="2000" dirty="0"/>
              <a:t> </a:t>
            </a:r>
            <a:r>
              <a:rPr lang="en-GB" sz="2000" dirty="0" err="1"/>
              <a:t>cyfryngau</a:t>
            </a:r>
            <a:r>
              <a:rPr lang="en-GB" sz="2000" dirty="0"/>
              <a:t> </a:t>
            </a:r>
            <a:r>
              <a:rPr lang="en-GB" sz="2000" dirty="0" err="1"/>
              <a:t>cymdeithasol</a:t>
            </a:r>
            <a:r>
              <a:rPr lang="en-GB" sz="2000" dirty="0"/>
              <a:t> </a:t>
            </a:r>
            <a:r>
              <a:rPr lang="en-GB" sz="2000" dirty="0" err="1"/>
              <a:t>drafft</a:t>
            </a:r>
            <a:r>
              <a:rPr lang="en-GB" sz="2000" dirty="0"/>
              <a:t> </a:t>
            </a:r>
            <a:r>
              <a:rPr lang="en-GB" sz="2000" dirty="0" err="1"/>
              <a:t>dros</a:t>
            </a:r>
            <a:r>
              <a:rPr lang="en-GB" sz="2000" dirty="0"/>
              <a:t> </a:t>
            </a:r>
            <a:r>
              <a:rPr lang="en-GB" sz="2000" dirty="0" err="1"/>
              <a:t>misoedd</a:t>
            </a:r>
            <a:r>
              <a:rPr lang="en-GB" sz="2000" dirty="0"/>
              <a:t> </a:t>
            </a:r>
            <a:r>
              <a:rPr lang="en-GB" sz="2000" dirty="0" err="1"/>
              <a:t>Gorffennaf</a:t>
            </a:r>
            <a:r>
              <a:rPr lang="en-GB" sz="2000" dirty="0"/>
              <a:t> ac </a:t>
            </a:r>
            <a:r>
              <a:rPr lang="en-GB" sz="2000" dirty="0" err="1"/>
              <a:t>Awst</a:t>
            </a:r>
            <a:r>
              <a:rPr lang="en-GB" sz="2000" dirty="0"/>
              <a:t>.</a:t>
            </a:r>
          </a:p>
          <a:p>
            <a:pPr algn="l"/>
            <a:endParaRPr lang="en-GB" sz="2000" dirty="0"/>
          </a:p>
          <a:p>
            <a:pPr algn="l"/>
            <a:r>
              <a:rPr lang="en-GB" sz="2000" dirty="0"/>
              <a:t>Y </a:t>
            </a:r>
            <a:r>
              <a:rPr lang="en-GB" sz="2000" dirty="0" err="1"/>
              <a:t>neges</a:t>
            </a:r>
            <a:r>
              <a:rPr lang="en-GB" sz="2000" dirty="0"/>
              <a:t> </a:t>
            </a:r>
            <a:r>
              <a:rPr lang="en-GB" sz="2000" dirty="0" err="1"/>
              <a:t>allweddol</a:t>
            </a:r>
            <a:r>
              <a:rPr lang="en-GB" sz="2000" dirty="0"/>
              <a:t> </a:t>
            </a:r>
            <a:r>
              <a:rPr lang="en-GB" sz="2000" dirty="0" err="1"/>
              <a:t>i’w</a:t>
            </a:r>
            <a:r>
              <a:rPr lang="en-GB" sz="2000" dirty="0"/>
              <a:t> </a:t>
            </a:r>
            <a:r>
              <a:rPr lang="en-GB" sz="2000" dirty="0" err="1"/>
              <a:t>chymryd</a:t>
            </a:r>
            <a:r>
              <a:rPr lang="en-GB" sz="2000" dirty="0"/>
              <a:t> </a:t>
            </a:r>
            <a:r>
              <a:rPr lang="en-GB" sz="2000" dirty="0" err="1"/>
              <a:t>yw</a:t>
            </a:r>
            <a:r>
              <a:rPr lang="en-GB" sz="2000" dirty="0"/>
              <a:t> CWRDD y landlord. #MeetTheLandlord</a:t>
            </a:r>
          </a:p>
          <a:p>
            <a:pPr algn="l"/>
            <a:r>
              <a:rPr lang="en-GB" sz="2000" dirty="0" err="1"/>
              <a:t>Allweddeiriau</a:t>
            </a:r>
            <a:r>
              <a:rPr lang="en-GB" sz="2000" dirty="0"/>
              <a:t>:</a:t>
            </a:r>
          </a:p>
          <a:p>
            <a:pPr algn="l"/>
            <a:endParaRPr lang="en-GB" sz="2000" dirty="0"/>
          </a:p>
          <a:p>
            <a:pPr algn="l"/>
            <a:r>
              <a:rPr lang="en-GB" sz="2000" dirty="0"/>
              <a:t>#ScamAware #RentalScams #NoMoneyUpfront #MeetTheLandlord</a:t>
            </a:r>
          </a:p>
          <a:p>
            <a:pPr algn="l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5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6544" y="241967"/>
            <a:ext cx="9852660" cy="6317859"/>
          </a:xfrm>
        </p:spPr>
        <p:txBody>
          <a:bodyPr>
            <a:noAutofit/>
          </a:bodyPr>
          <a:lstStyle/>
          <a:p>
            <a:pPr algn="l"/>
            <a:r>
              <a:rPr lang="en-GB" sz="2800" b="1" dirty="0" err="1"/>
              <a:t>Ymgyrch</a:t>
            </a:r>
            <a:r>
              <a:rPr lang="en-GB" sz="2800" b="1" dirty="0"/>
              <a:t> Consumer Friend, </a:t>
            </a:r>
            <a:r>
              <a:rPr lang="en-GB" sz="2800" b="1" dirty="0" err="1"/>
              <a:t>Rhwydwaith</a:t>
            </a:r>
            <a:r>
              <a:rPr lang="en-GB" sz="2800" b="1" dirty="0"/>
              <a:t> </a:t>
            </a:r>
            <a:r>
              <a:rPr lang="en-GB" sz="2800" b="1" dirty="0" err="1"/>
              <a:t>Grymuso</a:t>
            </a:r>
            <a:r>
              <a:rPr lang="en-GB" sz="2800" b="1" dirty="0"/>
              <a:t> </a:t>
            </a:r>
            <a:r>
              <a:rPr lang="en-GB" sz="2800" b="1" dirty="0" err="1"/>
              <a:t>Defnyddwyr</a:t>
            </a:r>
            <a:r>
              <a:rPr lang="en-GB" sz="2800" b="1" dirty="0"/>
              <a:t> a </a:t>
            </a:r>
            <a:r>
              <a:rPr lang="en-GB" sz="2800" b="1" dirty="0" err="1"/>
              <a:t>Sefydliad</a:t>
            </a:r>
            <a:r>
              <a:rPr lang="en-GB" sz="2800" b="1" dirty="0"/>
              <a:t> </a:t>
            </a:r>
            <a:r>
              <a:rPr lang="en-GB" sz="2800" b="1" dirty="0" err="1"/>
              <a:t>Siartredig</a:t>
            </a:r>
            <a:r>
              <a:rPr lang="en-GB" sz="2800" b="1" dirty="0"/>
              <a:t> </a:t>
            </a:r>
            <a:r>
              <a:rPr lang="en-GB" sz="2800" b="1" dirty="0" err="1"/>
              <a:t>Safonau</a:t>
            </a:r>
            <a:r>
              <a:rPr lang="en-GB" sz="2800" b="1" dirty="0"/>
              <a:t> </a:t>
            </a:r>
            <a:r>
              <a:rPr lang="en-GB" sz="2800" b="1" dirty="0" err="1"/>
              <a:t>Masnach</a:t>
            </a:r>
            <a:endParaRPr lang="en-GB" sz="2800" dirty="0"/>
          </a:p>
          <a:p>
            <a:pPr algn="l"/>
            <a:r>
              <a:rPr lang="en-GB" sz="2000" dirty="0" err="1"/>
              <a:t>Gwybodaeth</a:t>
            </a:r>
            <a:r>
              <a:rPr lang="en-GB" sz="2000" dirty="0"/>
              <a:t> </a:t>
            </a:r>
            <a:r>
              <a:rPr lang="en-GB" sz="2000" dirty="0" err="1"/>
              <a:t>Allweddol</a:t>
            </a:r>
            <a:endParaRPr lang="en-GB" sz="2000" dirty="0"/>
          </a:p>
          <a:p>
            <a:pPr algn="l"/>
            <a:r>
              <a:rPr lang="en-GB" sz="2000" dirty="0"/>
              <a:t>Mae </a:t>
            </a:r>
            <a:r>
              <a:rPr lang="en-GB" sz="2000" dirty="0" err="1"/>
              <a:t>sgamiau</a:t>
            </a:r>
            <a:r>
              <a:rPr lang="en-GB" sz="2000" dirty="0"/>
              <a:t> </a:t>
            </a:r>
            <a:r>
              <a:rPr lang="en-GB" sz="2000" dirty="0" err="1"/>
              <a:t>rhentu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nodweddiadol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cynnwys</a:t>
            </a:r>
            <a:r>
              <a:rPr lang="en-GB" sz="2000" dirty="0"/>
              <a:t> </a:t>
            </a:r>
            <a:r>
              <a:rPr lang="en-GB" sz="2000" dirty="0" err="1"/>
              <a:t>troseddwr</a:t>
            </a:r>
            <a:r>
              <a:rPr lang="en-GB" sz="2000" dirty="0"/>
              <a:t> </a:t>
            </a:r>
            <a:r>
              <a:rPr lang="en-GB" sz="2000" dirty="0" err="1"/>
              <a:t>sy’n</a:t>
            </a:r>
            <a:r>
              <a:rPr lang="en-GB" sz="2000" dirty="0"/>
              <a:t> </a:t>
            </a:r>
            <a:r>
              <a:rPr lang="en-GB" sz="2000" dirty="0" err="1"/>
              <a:t>esgus</a:t>
            </a:r>
            <a:r>
              <a:rPr lang="en-GB" sz="2000" dirty="0"/>
              <a:t> bod </a:t>
            </a:r>
            <a:r>
              <a:rPr lang="en-GB" sz="2000" dirty="0" err="1"/>
              <a:t>yn</a:t>
            </a:r>
            <a:r>
              <a:rPr lang="en-GB" sz="2000" dirty="0"/>
              <a:t> landlord neu </a:t>
            </a:r>
            <a:r>
              <a:rPr lang="en-GB" sz="2000" dirty="0" err="1"/>
              <a:t>asiant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wneud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denantiaid</a:t>
            </a:r>
            <a:r>
              <a:rPr lang="en-GB" sz="2000" dirty="0"/>
              <a:t> </a:t>
            </a:r>
            <a:r>
              <a:rPr lang="en-GB" sz="2000" dirty="0" err="1"/>
              <a:t>posibl</a:t>
            </a:r>
            <a:r>
              <a:rPr lang="en-GB" sz="2000" dirty="0"/>
              <a:t> </a:t>
            </a:r>
            <a:r>
              <a:rPr lang="en-GB" sz="2000" dirty="0" err="1"/>
              <a:t>dalu</a:t>
            </a:r>
            <a:r>
              <a:rPr lang="en-GB" sz="2000" dirty="0"/>
              <a:t> </a:t>
            </a:r>
            <a:r>
              <a:rPr lang="en-GB" sz="2000" dirty="0" err="1"/>
              <a:t>arian</a:t>
            </a:r>
            <a:r>
              <a:rPr lang="en-GB" sz="2000" dirty="0"/>
              <a:t> am </a:t>
            </a:r>
            <a:r>
              <a:rPr lang="en-GB" sz="2000" dirty="0" err="1"/>
              <a:t>eiddo</a:t>
            </a:r>
            <a:r>
              <a:rPr lang="en-GB" sz="2000" dirty="0"/>
              <a:t> </a:t>
            </a:r>
            <a:r>
              <a:rPr lang="en-GB" sz="2000" dirty="0" err="1"/>
              <a:t>nad</a:t>
            </a:r>
            <a:r>
              <a:rPr lang="en-GB" sz="2000" dirty="0"/>
              <a:t> </a:t>
            </a:r>
            <a:r>
              <a:rPr lang="en-GB" sz="2000" dirty="0" err="1"/>
              <a:t>yw</a:t>
            </a:r>
            <a:r>
              <a:rPr lang="en-GB" sz="2000" dirty="0"/>
              <a:t> </a:t>
            </a:r>
            <a:r>
              <a:rPr lang="en-GB" sz="2000" dirty="0" err="1"/>
              <a:t>ar</a:t>
            </a:r>
            <a:r>
              <a:rPr lang="en-GB" sz="2000" dirty="0"/>
              <a:t> </a:t>
            </a:r>
            <a:r>
              <a:rPr lang="en-GB" sz="2000" dirty="0" err="1"/>
              <a:t>gael</a:t>
            </a:r>
            <a:r>
              <a:rPr lang="en-GB" sz="2000" dirty="0"/>
              <a:t>, </a:t>
            </a:r>
            <a:r>
              <a:rPr lang="en-GB" sz="2000" dirty="0" err="1"/>
              <a:t>nad</a:t>
            </a:r>
            <a:r>
              <a:rPr lang="en-GB" sz="2000" dirty="0"/>
              <a:t> </a:t>
            </a:r>
            <a:r>
              <a:rPr lang="en-GB" sz="2000" dirty="0" err="1"/>
              <a:t>yw'n</a:t>
            </a:r>
            <a:r>
              <a:rPr lang="en-GB" sz="2000" dirty="0"/>
              <a:t> </a:t>
            </a:r>
            <a:r>
              <a:rPr lang="en-GB" sz="2000" dirty="0" err="1"/>
              <a:t>bodoli</a:t>
            </a:r>
            <a:r>
              <a:rPr lang="en-GB" sz="2000" dirty="0"/>
              <a:t>, neu </a:t>
            </a:r>
            <a:r>
              <a:rPr lang="en-GB" sz="2000" dirty="0" err="1"/>
              <a:t>nad</a:t>
            </a:r>
            <a:r>
              <a:rPr lang="en-GB" sz="2000" dirty="0"/>
              <a:t> </a:t>
            </a:r>
            <a:r>
              <a:rPr lang="en-GB" sz="2000" dirty="0" err="1"/>
              <a:t>yw'n</a:t>
            </a:r>
            <a:r>
              <a:rPr lang="en-GB" sz="2000" dirty="0"/>
              <a:t> </a:t>
            </a:r>
            <a:r>
              <a:rPr lang="en-GB" sz="2000" dirty="0" err="1"/>
              <a:t>eiddo</a:t>
            </a:r>
            <a:r>
              <a:rPr lang="en-GB" sz="2000" dirty="0"/>
              <a:t> </a:t>
            </a:r>
            <a:r>
              <a:rPr lang="en-GB" sz="2000" dirty="0" err="1"/>
              <a:t>iddynt</a:t>
            </a:r>
            <a:r>
              <a:rPr lang="en-GB" sz="2000" dirty="0"/>
              <a:t> </a:t>
            </a:r>
            <a:r>
              <a:rPr lang="en-GB" sz="2000" dirty="0" err="1"/>
              <a:t>ei</a:t>
            </a:r>
            <a:r>
              <a:rPr lang="en-GB" sz="2000" dirty="0"/>
              <a:t> </a:t>
            </a:r>
            <a:r>
              <a:rPr lang="en-GB" sz="2000" dirty="0" err="1"/>
              <a:t>rentu</a:t>
            </a:r>
            <a:r>
              <a:rPr lang="en-GB" sz="2000" dirty="0"/>
              <a:t>. Gall y </a:t>
            </a:r>
            <a:r>
              <a:rPr lang="en-GB" sz="2000" dirty="0" err="1"/>
              <a:t>sgamiau</a:t>
            </a:r>
            <a:r>
              <a:rPr lang="en-GB" sz="2000" dirty="0"/>
              <a:t> </a:t>
            </a:r>
            <a:r>
              <a:rPr lang="en-GB" sz="2000" dirty="0" err="1"/>
              <a:t>hyn</a:t>
            </a:r>
            <a:r>
              <a:rPr lang="en-GB" sz="2000" dirty="0"/>
              <a:t> </a:t>
            </a:r>
            <a:r>
              <a:rPr lang="en-GB" sz="2000" dirty="0" err="1"/>
              <a:t>ddigwydd</a:t>
            </a:r>
            <a:r>
              <a:rPr lang="en-GB" sz="2000" dirty="0"/>
              <a:t> </a:t>
            </a:r>
            <a:r>
              <a:rPr lang="en-GB" sz="2000" dirty="0" err="1"/>
              <a:t>mewn</a:t>
            </a:r>
            <a:r>
              <a:rPr lang="en-GB" sz="2000" dirty="0"/>
              <a:t> </a:t>
            </a:r>
            <a:r>
              <a:rPr lang="en-GB" sz="2000" dirty="0" err="1"/>
              <a:t>sawl</a:t>
            </a:r>
            <a:r>
              <a:rPr lang="en-GB" sz="2000" dirty="0"/>
              <a:t> </a:t>
            </a:r>
            <a:r>
              <a:rPr lang="en-GB" sz="2000" dirty="0" err="1"/>
              <a:t>ffordd</a:t>
            </a:r>
            <a:r>
              <a:rPr lang="en-GB" sz="2000" dirty="0"/>
              <a:t>.</a:t>
            </a:r>
          </a:p>
          <a:p>
            <a:pPr algn="l"/>
            <a:endParaRPr lang="en-GB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err="1"/>
              <a:t>Rhenti</a:t>
            </a:r>
            <a:r>
              <a:rPr lang="en-GB" sz="2000" dirty="0"/>
              <a:t> </a:t>
            </a:r>
            <a:r>
              <a:rPr lang="en-GB" sz="2000" dirty="0" err="1"/>
              <a:t>Ffug</a:t>
            </a:r>
            <a:r>
              <a:rPr lang="en-GB" sz="2000" dirty="0"/>
              <a:t>: </a:t>
            </a:r>
            <a:r>
              <a:rPr lang="en-GB" sz="2000" dirty="0" err="1"/>
              <a:t>Hysbysebion</a:t>
            </a:r>
            <a:r>
              <a:rPr lang="en-GB" sz="2000" dirty="0"/>
              <a:t> am </a:t>
            </a:r>
            <a:r>
              <a:rPr lang="en-GB" sz="2000" dirty="0" err="1"/>
              <a:t>eiddo</a:t>
            </a:r>
            <a:r>
              <a:rPr lang="en-GB" sz="2000" dirty="0"/>
              <a:t> </a:t>
            </a:r>
            <a:r>
              <a:rPr lang="en-GB" sz="2000" dirty="0" err="1"/>
              <a:t>nad</a:t>
            </a:r>
            <a:r>
              <a:rPr lang="en-GB" sz="2000" dirty="0"/>
              <a:t> </a:t>
            </a:r>
            <a:r>
              <a:rPr lang="en-GB" sz="2000" dirty="0" err="1"/>
              <a:t>ydynt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bodoli</a:t>
            </a:r>
            <a:r>
              <a:rPr lang="en-GB" sz="2000" dirty="0"/>
              <a:t> neu </a:t>
            </a:r>
            <a:r>
              <a:rPr lang="en-GB" sz="2000" dirty="0" err="1"/>
              <a:t>nad</a:t>
            </a:r>
            <a:r>
              <a:rPr lang="en-GB" sz="2000" dirty="0"/>
              <a:t> </a:t>
            </a:r>
            <a:r>
              <a:rPr lang="en-GB" sz="2000" dirty="0" err="1"/>
              <a:t>ydynt</a:t>
            </a:r>
            <a:r>
              <a:rPr lang="en-GB" sz="2000" dirty="0"/>
              <a:t> </a:t>
            </a:r>
            <a:r>
              <a:rPr lang="en-GB" sz="2000" dirty="0" err="1"/>
              <a:t>ar</a:t>
            </a:r>
            <a:r>
              <a:rPr lang="en-GB" sz="2000" dirty="0"/>
              <a:t> </a:t>
            </a:r>
            <a:r>
              <a:rPr lang="en-GB" sz="2000" dirty="0" err="1"/>
              <a:t>gael</a:t>
            </a:r>
            <a:r>
              <a:rPr lang="en-GB" sz="2000" dirty="0"/>
              <a:t> </a:t>
            </a:r>
            <a:r>
              <a:rPr lang="en-GB" sz="2000" dirty="0" err="1"/>
              <a:t>i'w</a:t>
            </a:r>
            <a:r>
              <a:rPr lang="en-GB" sz="2000" dirty="0"/>
              <a:t> </a:t>
            </a:r>
            <a:r>
              <a:rPr lang="en-GB" sz="2000" dirty="0" err="1"/>
              <a:t>rhentu</a:t>
            </a:r>
            <a:r>
              <a:rPr lang="en-GB" sz="2000" dirty="0"/>
              <a:t>. Mae </a:t>
            </a:r>
            <a:r>
              <a:rPr lang="en-GB" sz="2000" dirty="0" err="1"/>
              <a:t>troseddwyr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tynnu</a:t>
            </a:r>
            <a:r>
              <a:rPr lang="en-GB" sz="2000" dirty="0"/>
              <a:t> </a:t>
            </a:r>
            <a:r>
              <a:rPr lang="en-GB" sz="2000" dirty="0" err="1"/>
              <a:t>sylw</a:t>
            </a:r>
            <a:r>
              <a:rPr lang="en-GB" sz="2000" dirty="0"/>
              <a:t> a </a:t>
            </a:r>
            <a:r>
              <a:rPr lang="en-GB" sz="2000" dirty="0" err="1"/>
              <a:t>lluniau</a:t>
            </a:r>
            <a:r>
              <a:rPr lang="en-GB" sz="2000" dirty="0"/>
              <a:t> </a:t>
            </a:r>
            <a:r>
              <a:rPr lang="en-GB" sz="2000" dirty="0" err="1"/>
              <a:t>delfrydol</a:t>
            </a:r>
            <a:r>
              <a:rPr lang="en-GB" sz="2000" dirty="0"/>
              <a:t> a </a:t>
            </a:r>
            <a:r>
              <a:rPr lang="en-GB" sz="2000" dirty="0" err="1"/>
              <a:t>bargeinion</a:t>
            </a:r>
            <a:r>
              <a:rPr lang="en-GB" sz="2000" dirty="0"/>
              <a:t> </a:t>
            </a:r>
            <a:r>
              <a:rPr lang="en-GB" sz="2000" dirty="0" err="1"/>
              <a:t>gwych</a:t>
            </a:r>
            <a:r>
              <a:rPr lang="en-GB" sz="2000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 err="1"/>
              <a:t>Hysbysebion</a:t>
            </a:r>
            <a:r>
              <a:rPr lang="en-GB" sz="2000" dirty="0"/>
              <a:t> </a:t>
            </a:r>
            <a:r>
              <a:rPr lang="en-GB" sz="2000" dirty="0" err="1"/>
              <a:t>wedi'u</a:t>
            </a:r>
            <a:r>
              <a:rPr lang="en-GB" sz="2000" dirty="0"/>
              <a:t> </a:t>
            </a:r>
            <a:r>
              <a:rPr lang="en-GB" sz="2000" dirty="0" err="1"/>
              <a:t>Lladrata</a:t>
            </a:r>
            <a:r>
              <a:rPr lang="en-GB" sz="2000" dirty="0"/>
              <a:t>: Mae </a:t>
            </a:r>
            <a:r>
              <a:rPr lang="en-GB" sz="2000" dirty="0" err="1"/>
              <a:t>troseddwyr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copïo</a:t>
            </a:r>
            <a:r>
              <a:rPr lang="en-GB" sz="2000" dirty="0"/>
              <a:t> </a:t>
            </a:r>
            <a:r>
              <a:rPr lang="en-GB" sz="2000" dirty="0" err="1"/>
              <a:t>hysbysebion</a:t>
            </a:r>
            <a:r>
              <a:rPr lang="en-GB" sz="2000" dirty="0"/>
              <a:t> </a:t>
            </a:r>
            <a:r>
              <a:rPr lang="en-GB" sz="2000" dirty="0" err="1"/>
              <a:t>rhentu</a:t>
            </a:r>
            <a:r>
              <a:rPr lang="en-GB" sz="2000" dirty="0"/>
              <a:t> </a:t>
            </a:r>
            <a:r>
              <a:rPr lang="en-GB" sz="2000" dirty="0" err="1"/>
              <a:t>cyfreithlon</a:t>
            </a:r>
            <a:r>
              <a:rPr lang="en-GB" sz="2000" dirty="0"/>
              <a:t> ac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newid</a:t>
            </a:r>
            <a:r>
              <a:rPr lang="en-GB" sz="2000" dirty="0"/>
              <a:t> y </a:t>
            </a:r>
            <a:r>
              <a:rPr lang="en-GB" sz="2000" dirty="0" err="1"/>
              <a:t>manylion</a:t>
            </a:r>
            <a:r>
              <a:rPr lang="en-GB" sz="2000" dirty="0"/>
              <a:t> </a:t>
            </a:r>
            <a:r>
              <a:rPr lang="en-GB" sz="2000" dirty="0" err="1"/>
              <a:t>cyswllt</a:t>
            </a:r>
            <a:r>
              <a:rPr lang="en-GB" sz="2000" dirty="0"/>
              <a:t>, </a:t>
            </a:r>
            <a:r>
              <a:rPr lang="en-GB" sz="2000" dirty="0" err="1"/>
              <a:t>gan</a:t>
            </a:r>
            <a:r>
              <a:rPr lang="en-GB" sz="2000" dirty="0"/>
              <a:t> </a:t>
            </a:r>
            <a:r>
              <a:rPr lang="en-GB" sz="2000" dirty="0" err="1"/>
              <a:t>gyfeirio</a:t>
            </a:r>
            <a:r>
              <a:rPr lang="en-GB" sz="2000" dirty="0"/>
              <a:t> </a:t>
            </a:r>
            <a:r>
              <a:rPr lang="en-GB" sz="2000" dirty="0" err="1"/>
              <a:t>ymholiadau</a:t>
            </a:r>
            <a:r>
              <a:rPr lang="en-GB" sz="2000" dirty="0"/>
              <a:t> </a:t>
            </a:r>
            <a:r>
              <a:rPr lang="en-GB" sz="2000" dirty="0" err="1"/>
              <a:t>atynt</a:t>
            </a:r>
            <a:r>
              <a:rPr lang="en-GB" sz="2000" dirty="0"/>
              <a:t> </a:t>
            </a:r>
            <a:r>
              <a:rPr lang="en-GB" sz="2000" dirty="0" err="1"/>
              <a:t>eu</a:t>
            </a:r>
            <a:r>
              <a:rPr lang="en-GB" sz="2000" dirty="0"/>
              <a:t> </a:t>
            </a:r>
            <a:r>
              <a:rPr lang="en-GB" sz="2000" dirty="0" err="1"/>
              <a:t>hunain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lle'r</a:t>
            </a:r>
            <a:r>
              <a:rPr lang="en-GB" sz="2000" dirty="0"/>
              <a:t> </a:t>
            </a:r>
            <a:r>
              <a:rPr lang="en-GB" sz="2000" dirty="0" err="1"/>
              <a:t>perchennog</a:t>
            </a:r>
            <a:r>
              <a:rPr lang="en-GB" sz="2000" dirty="0"/>
              <a:t> </a:t>
            </a:r>
            <a:r>
              <a:rPr lang="en-GB" sz="2000" dirty="0" err="1"/>
              <a:t>cyfreithlon</a:t>
            </a:r>
            <a:r>
              <a:rPr lang="en-GB" sz="2000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000" dirty="0"/>
              <a:t>Bait-and-Switch: </a:t>
            </a:r>
            <a:r>
              <a:rPr lang="en-GB" sz="2000" dirty="0" err="1"/>
              <a:t>Nid</a:t>
            </a:r>
            <a:r>
              <a:rPr lang="en-GB" sz="2000" dirty="0"/>
              <a:t> </a:t>
            </a:r>
            <a:r>
              <a:rPr lang="en-GB" sz="2000" dirty="0" err="1"/>
              <a:t>yw'r</a:t>
            </a:r>
            <a:r>
              <a:rPr lang="en-GB" sz="2000" dirty="0"/>
              <a:t> </a:t>
            </a:r>
            <a:r>
              <a:rPr lang="en-GB" sz="2000" dirty="0" err="1"/>
              <a:t>eiddo</a:t>
            </a:r>
            <a:r>
              <a:rPr lang="en-GB" sz="2000" dirty="0"/>
              <a:t> a </a:t>
            </a:r>
            <a:r>
              <a:rPr lang="en-GB" sz="2000" dirty="0" err="1"/>
              <a:t>hysbysebir</a:t>
            </a:r>
            <a:r>
              <a:rPr lang="en-GB" sz="2000" dirty="0"/>
              <a:t> </a:t>
            </a:r>
            <a:r>
              <a:rPr lang="en-GB" sz="2000" dirty="0" err="1"/>
              <a:t>ar</a:t>
            </a:r>
            <a:r>
              <a:rPr lang="en-GB" sz="2000" dirty="0"/>
              <a:t> </a:t>
            </a:r>
            <a:r>
              <a:rPr lang="en-GB" sz="2000" dirty="0" err="1"/>
              <a:t>gael</a:t>
            </a:r>
            <a:r>
              <a:rPr lang="en-GB" sz="2000" dirty="0"/>
              <a:t>, </a:t>
            </a:r>
            <a:r>
              <a:rPr lang="en-GB" sz="2000" dirty="0" err="1"/>
              <a:t>ond</a:t>
            </a:r>
            <a:r>
              <a:rPr lang="en-GB" sz="2000" dirty="0"/>
              <a:t> </a:t>
            </a:r>
            <a:r>
              <a:rPr lang="en-GB" sz="2000" dirty="0" err="1"/>
              <a:t>mae'r</a:t>
            </a:r>
            <a:r>
              <a:rPr lang="en-GB" sz="2000" dirty="0"/>
              <a:t> </a:t>
            </a:r>
            <a:r>
              <a:rPr lang="en-GB" sz="2000" dirty="0" err="1"/>
              <a:t>troseddwr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cynnig</a:t>
            </a:r>
            <a:r>
              <a:rPr lang="en-GB" sz="2000" dirty="0"/>
              <a:t> </a:t>
            </a:r>
            <a:r>
              <a:rPr lang="en-GB" sz="2000" dirty="0" err="1"/>
              <a:t>eiddo</a:t>
            </a:r>
            <a:r>
              <a:rPr lang="en-GB" sz="2000" dirty="0"/>
              <a:t> </a:t>
            </a:r>
            <a:r>
              <a:rPr lang="en-GB" sz="2000" dirty="0" err="1"/>
              <a:t>gwahanol</a:t>
            </a:r>
            <a:r>
              <a:rPr lang="en-GB" sz="2000" dirty="0"/>
              <a:t>, </a:t>
            </a:r>
            <a:r>
              <a:rPr lang="en-GB" sz="2000" dirty="0" err="1"/>
              <a:t>sy'n</a:t>
            </a:r>
            <a:r>
              <a:rPr lang="en-GB" sz="2000" dirty="0"/>
              <a:t> </a:t>
            </a:r>
            <a:r>
              <a:rPr lang="en-GB" sz="2000" dirty="0" err="1"/>
              <a:t>aml</a:t>
            </a:r>
            <a:r>
              <a:rPr lang="en-GB" sz="2000" dirty="0"/>
              <a:t> </a:t>
            </a:r>
            <a:r>
              <a:rPr lang="en-GB" sz="2000" dirty="0" err="1"/>
              <a:t>yn</a:t>
            </a:r>
            <a:r>
              <a:rPr lang="en-GB" sz="2000" dirty="0"/>
              <a:t> </a:t>
            </a:r>
            <a:r>
              <a:rPr lang="en-GB" sz="2000" dirty="0" err="1"/>
              <a:t>israddol</a:t>
            </a:r>
            <a:r>
              <a:rPr lang="en-GB" sz="20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28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6544" y="241967"/>
            <a:ext cx="9852660" cy="6317859"/>
          </a:xfrm>
        </p:spPr>
        <p:txBody>
          <a:bodyPr>
            <a:noAutofit/>
          </a:bodyPr>
          <a:lstStyle/>
          <a:p>
            <a:pPr algn="l"/>
            <a:r>
              <a:rPr lang="en-GB" sz="2800" b="1" dirty="0" err="1"/>
              <a:t>Ymgyrch</a:t>
            </a:r>
            <a:r>
              <a:rPr lang="en-GB" sz="2800" b="1" dirty="0"/>
              <a:t> Consumer Friend, </a:t>
            </a:r>
            <a:r>
              <a:rPr lang="en-GB" sz="2800" b="1" dirty="0" err="1"/>
              <a:t>Rhwydwaith</a:t>
            </a:r>
            <a:r>
              <a:rPr lang="en-GB" sz="2800" b="1" dirty="0"/>
              <a:t> </a:t>
            </a:r>
            <a:r>
              <a:rPr lang="en-GB" sz="2800" b="1" dirty="0" err="1"/>
              <a:t>Grymuso</a:t>
            </a:r>
            <a:r>
              <a:rPr lang="en-GB" sz="2800" b="1" dirty="0"/>
              <a:t> </a:t>
            </a:r>
            <a:r>
              <a:rPr lang="en-GB" sz="2800" b="1" dirty="0" err="1"/>
              <a:t>Defnyddwyr</a:t>
            </a:r>
            <a:r>
              <a:rPr lang="en-GB" sz="2800" b="1" dirty="0"/>
              <a:t> a </a:t>
            </a:r>
            <a:r>
              <a:rPr lang="en-GB" sz="2800" b="1" dirty="0" err="1"/>
              <a:t>Sefydliad</a:t>
            </a:r>
            <a:r>
              <a:rPr lang="en-GB" sz="2800" b="1" dirty="0"/>
              <a:t> </a:t>
            </a:r>
            <a:r>
              <a:rPr lang="en-GB" sz="2800" b="1" dirty="0" err="1"/>
              <a:t>Siartredig</a:t>
            </a:r>
            <a:r>
              <a:rPr lang="en-GB" sz="2800" b="1" dirty="0"/>
              <a:t> </a:t>
            </a:r>
            <a:r>
              <a:rPr lang="en-GB" sz="2800" b="1" dirty="0" err="1"/>
              <a:t>Safonau</a:t>
            </a:r>
            <a:r>
              <a:rPr lang="en-GB" sz="2800" b="1" dirty="0"/>
              <a:t> </a:t>
            </a:r>
            <a:r>
              <a:rPr lang="en-GB" sz="2800" b="1" dirty="0" err="1"/>
              <a:t>Masnach</a:t>
            </a:r>
            <a:endParaRPr lang="en-GB" sz="2800" dirty="0"/>
          </a:p>
          <a:p>
            <a:pPr algn="l"/>
            <a:endParaRPr lang="en-GB" dirty="0"/>
          </a:p>
          <a:p>
            <a:pPr algn="l"/>
            <a:r>
              <a:rPr lang="en-GB" dirty="0"/>
              <a:t>I </a:t>
            </a:r>
            <a:r>
              <a:rPr lang="en-GB" dirty="0" err="1"/>
              <a:t>osgoi</a:t>
            </a:r>
            <a:r>
              <a:rPr lang="en-GB" dirty="0"/>
              <a:t> </a:t>
            </a:r>
            <a:r>
              <a:rPr lang="en-GB" dirty="0" err="1"/>
              <a:t>sgamiau</a:t>
            </a:r>
            <a:r>
              <a:rPr lang="en-GB" dirty="0"/>
              <a:t> </a:t>
            </a:r>
            <a:r>
              <a:rPr lang="en-GB" dirty="0" err="1"/>
              <a:t>rhentu</a:t>
            </a:r>
            <a:r>
              <a:rPr lang="en-GB" dirty="0"/>
              <a:t>, </a:t>
            </a:r>
            <a:r>
              <a:rPr lang="en-GB" dirty="0" err="1"/>
              <a:t>gwylio</a:t>
            </a:r>
            <a:r>
              <a:rPr lang="en-GB" dirty="0"/>
              <a:t> am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arwyddion</a:t>
            </a:r>
            <a:r>
              <a:rPr lang="en-GB" dirty="0"/>
              <a:t> </a:t>
            </a:r>
            <a:r>
              <a:rPr lang="en-GB" dirty="0" err="1"/>
              <a:t>rhybudd</a:t>
            </a:r>
            <a:r>
              <a:rPr lang="en-GB" dirty="0"/>
              <a:t> </a:t>
            </a:r>
            <a:r>
              <a:rPr lang="en-GB" dirty="0" err="1"/>
              <a:t>cyffredin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:</a:t>
            </a:r>
          </a:p>
          <a:p>
            <a:pPr algn="l"/>
            <a:r>
              <a:rPr lang="en-GB" dirty="0" err="1"/>
              <a:t>Rhent</a:t>
            </a:r>
            <a:r>
              <a:rPr lang="en-GB" dirty="0"/>
              <a:t> </a:t>
            </a:r>
            <a:r>
              <a:rPr lang="en-GB" dirty="0" err="1"/>
              <a:t>Isel</a:t>
            </a:r>
            <a:r>
              <a:rPr lang="en-GB" dirty="0"/>
              <a:t>: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yw'r</a:t>
            </a:r>
            <a:r>
              <a:rPr lang="en-GB" dirty="0"/>
              <a:t> </a:t>
            </a:r>
            <a:r>
              <a:rPr lang="en-GB" dirty="0" err="1"/>
              <a:t>rhent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sylweddol</a:t>
            </a:r>
            <a:r>
              <a:rPr lang="en-GB" dirty="0"/>
              <a:t> is </a:t>
            </a:r>
            <a:r>
              <a:rPr lang="en-GB" dirty="0" err="1"/>
              <a:t>nac</a:t>
            </a:r>
            <a:r>
              <a:rPr lang="en-GB" dirty="0"/>
              <a:t> </a:t>
            </a:r>
            <a:r>
              <a:rPr lang="en-GB" dirty="0" err="1"/>
              <a:t>eiddo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ardal</a:t>
            </a:r>
            <a:r>
              <a:rPr lang="en-GB" dirty="0"/>
              <a:t>, </a:t>
            </a:r>
            <a:r>
              <a:rPr lang="en-GB" dirty="0" err="1"/>
              <a:t>byddwch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ofalus</a:t>
            </a:r>
            <a:r>
              <a:rPr lang="en-GB" dirty="0"/>
              <a:t>.</a:t>
            </a:r>
          </a:p>
          <a:p>
            <a:pPr algn="l"/>
            <a:r>
              <a:rPr lang="en-GB" dirty="0" err="1"/>
              <a:t>Taliadau</a:t>
            </a:r>
            <a:r>
              <a:rPr lang="en-GB" dirty="0"/>
              <a:t> </a:t>
            </a:r>
            <a:r>
              <a:rPr lang="en-GB" dirty="0" err="1"/>
              <a:t>Blaen</a:t>
            </a:r>
            <a:r>
              <a:rPr lang="en-GB" dirty="0"/>
              <a:t> </a:t>
            </a:r>
            <a:r>
              <a:rPr lang="en-GB" dirty="0" err="1"/>
              <a:t>llaw</a:t>
            </a:r>
            <a:r>
              <a:rPr lang="en-GB" dirty="0"/>
              <a:t>: </a:t>
            </a:r>
            <a:r>
              <a:rPr lang="en-GB" dirty="0" err="1"/>
              <a:t>Byddwch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wyliadwrus</a:t>
            </a:r>
            <a:r>
              <a:rPr lang="en-GB" dirty="0"/>
              <a:t> o </a:t>
            </a:r>
            <a:r>
              <a:rPr lang="en-GB" dirty="0" err="1"/>
              <a:t>landlordiaid</a:t>
            </a:r>
            <a:r>
              <a:rPr lang="en-GB" dirty="0"/>
              <a:t> </a:t>
            </a:r>
            <a:r>
              <a:rPr lang="en-GB" dirty="0" err="1"/>
              <a:t>sy'n</a:t>
            </a:r>
            <a:r>
              <a:rPr lang="en-GB" dirty="0"/>
              <a:t> </a:t>
            </a:r>
            <a:r>
              <a:rPr lang="en-GB" dirty="0" err="1"/>
              <a:t>gofyn</a:t>
            </a:r>
            <a:r>
              <a:rPr lang="en-GB" dirty="0"/>
              <a:t> am </a:t>
            </a:r>
            <a:r>
              <a:rPr lang="en-GB" dirty="0" err="1"/>
              <a:t>arian</a:t>
            </a:r>
            <a:r>
              <a:rPr lang="en-GB" dirty="0"/>
              <a:t> </a:t>
            </a:r>
            <a:r>
              <a:rPr lang="en-GB" dirty="0" err="1"/>
              <a:t>blaen</a:t>
            </a:r>
            <a:r>
              <a:rPr lang="en-GB" dirty="0"/>
              <a:t> </a:t>
            </a:r>
            <a:r>
              <a:rPr lang="en-GB" dirty="0" err="1"/>
              <a:t>llaw</a:t>
            </a:r>
            <a:r>
              <a:rPr lang="en-GB" dirty="0"/>
              <a:t> </a:t>
            </a:r>
            <a:r>
              <a:rPr lang="en-GB" dirty="0" err="1"/>
              <a:t>cyn</a:t>
            </a:r>
            <a:r>
              <a:rPr lang="en-GB" dirty="0"/>
              <a:t> </a:t>
            </a:r>
            <a:r>
              <a:rPr lang="en-GB" dirty="0" err="1"/>
              <a:t>gweld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eiddo</a:t>
            </a:r>
            <a:r>
              <a:rPr lang="en-GB" dirty="0"/>
              <a:t>,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enwedig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ydynt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gofyn</a:t>
            </a:r>
            <a:r>
              <a:rPr lang="en-GB" dirty="0"/>
              <a:t> am </a:t>
            </a:r>
            <a:r>
              <a:rPr lang="en-GB" dirty="0" err="1"/>
              <a:t>daliad</a:t>
            </a:r>
            <a:r>
              <a:rPr lang="en-GB" dirty="0"/>
              <a:t> </a:t>
            </a:r>
            <a:r>
              <a:rPr lang="en-GB" dirty="0" err="1"/>
              <a:t>trwy</a:t>
            </a:r>
            <a:r>
              <a:rPr lang="en-GB" dirty="0"/>
              <a:t> </a:t>
            </a:r>
            <a:r>
              <a:rPr lang="en-GB" dirty="0" err="1"/>
              <a:t>drosglwyddiad</a:t>
            </a:r>
            <a:r>
              <a:rPr lang="en-GB" dirty="0"/>
              <a:t> banc, cryptocurrency, neu </a:t>
            </a:r>
            <a:r>
              <a:rPr lang="en-GB" dirty="0" err="1"/>
              <a:t>gardiau</a:t>
            </a:r>
            <a:r>
              <a:rPr lang="en-GB" dirty="0"/>
              <a:t> </a:t>
            </a:r>
            <a:r>
              <a:rPr lang="en-GB" dirty="0" err="1"/>
              <a:t>rhodd</a:t>
            </a:r>
            <a:r>
              <a:rPr lang="en-GB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96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06A018-601F-6BAE-8BC8-0757DFF72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6544" y="241967"/>
            <a:ext cx="9852660" cy="6317859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Rental Scams Social Media Campaign</a:t>
            </a:r>
            <a:endParaRPr lang="en-GB" dirty="0"/>
          </a:p>
          <a:p>
            <a:pPr algn="l"/>
            <a:endParaRPr lang="en-GB" dirty="0"/>
          </a:p>
          <a:p>
            <a:pPr algn="l"/>
            <a:r>
              <a:rPr lang="en-GB" dirty="0"/>
              <a:t>Dim </a:t>
            </a:r>
            <a:r>
              <a:rPr lang="en-GB" dirty="0" err="1"/>
              <a:t>Cyfarfodydd</a:t>
            </a:r>
            <a:r>
              <a:rPr lang="en-GB" dirty="0"/>
              <a:t> </a:t>
            </a:r>
            <a:r>
              <a:rPr lang="en-GB" dirty="0" err="1"/>
              <a:t>Wyneb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Wyneb</a:t>
            </a:r>
            <a:r>
              <a:rPr lang="en-GB" dirty="0"/>
              <a:t>: Yn </a:t>
            </a:r>
            <a:r>
              <a:rPr lang="en-GB" dirty="0" err="1"/>
              <a:t>aml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troseddwyr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osgoi</a:t>
            </a:r>
            <a:r>
              <a:rPr lang="en-GB" dirty="0"/>
              <a:t> </a:t>
            </a:r>
            <a:r>
              <a:rPr lang="en-GB" dirty="0" err="1"/>
              <a:t>cyfarfodydd</a:t>
            </a:r>
            <a:r>
              <a:rPr lang="en-GB" dirty="0"/>
              <a:t> </a:t>
            </a:r>
            <a:r>
              <a:rPr lang="en-GB" dirty="0" err="1"/>
              <a:t>wyneb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wyneb</a:t>
            </a:r>
            <a:r>
              <a:rPr lang="en-GB" dirty="0"/>
              <a:t>.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yw'r</a:t>
            </a:r>
            <a:r>
              <a:rPr lang="en-GB" dirty="0"/>
              <a:t> "landlord"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methu</a:t>
            </a:r>
            <a:r>
              <a:rPr lang="en-GB" dirty="0"/>
              <a:t> </a:t>
            </a:r>
            <a:r>
              <a:rPr lang="en-GB" dirty="0" err="1"/>
              <a:t>neu'n</a:t>
            </a:r>
            <a:r>
              <a:rPr lang="en-GB" dirty="0"/>
              <a:t> </a:t>
            </a:r>
            <a:r>
              <a:rPr lang="en-GB" dirty="0" err="1"/>
              <a:t>amharod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gwrdd</a:t>
            </a:r>
            <a:r>
              <a:rPr lang="en-GB" dirty="0"/>
              <a:t> â chi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bersonol</a:t>
            </a:r>
            <a:r>
              <a:rPr lang="en-GB" dirty="0"/>
              <a:t> neu </a:t>
            </a:r>
            <a:r>
              <a:rPr lang="en-GB" dirty="0" err="1"/>
              <a:t>ddangos</a:t>
            </a:r>
            <a:r>
              <a:rPr lang="en-GB" dirty="0"/>
              <a:t> </a:t>
            </a:r>
            <a:r>
              <a:rPr lang="en-GB" dirty="0" err="1"/>
              <a:t>yr</a:t>
            </a:r>
            <a:r>
              <a:rPr lang="en-GB" dirty="0"/>
              <a:t> </a:t>
            </a:r>
            <a:r>
              <a:rPr lang="en-GB" dirty="0" err="1"/>
              <a:t>eiddo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chi,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arwydd</a:t>
            </a:r>
            <a:r>
              <a:rPr lang="en-GB" dirty="0"/>
              <a:t> </a:t>
            </a:r>
            <a:r>
              <a:rPr lang="en-GB" dirty="0" err="1"/>
              <a:t>rhybudd</a:t>
            </a:r>
            <a:r>
              <a:rPr lang="en-GB" dirty="0"/>
              <a:t>.</a:t>
            </a:r>
          </a:p>
          <a:p>
            <a:pPr algn="l"/>
            <a:r>
              <a:rPr lang="en-GB" dirty="0" err="1"/>
              <a:t>Tactegau</a:t>
            </a:r>
            <a:r>
              <a:rPr lang="en-GB" dirty="0"/>
              <a:t> </a:t>
            </a:r>
            <a:r>
              <a:rPr lang="en-GB" dirty="0" err="1"/>
              <a:t>Pwysau</a:t>
            </a:r>
            <a:r>
              <a:rPr lang="en-GB" dirty="0"/>
              <a:t> </a:t>
            </a:r>
            <a:r>
              <a:rPr lang="en-GB" dirty="0" err="1"/>
              <a:t>Uchel</a:t>
            </a:r>
            <a:r>
              <a:rPr lang="en-GB" dirty="0"/>
              <a:t>: Gall </a:t>
            </a:r>
            <a:r>
              <a:rPr lang="en-GB" dirty="0" err="1"/>
              <a:t>troseddwyr</a:t>
            </a:r>
            <a:r>
              <a:rPr lang="en-GB" dirty="0"/>
              <a:t> </a:t>
            </a:r>
            <a:r>
              <a:rPr lang="en-GB" dirty="0" err="1"/>
              <a:t>roi</a:t>
            </a:r>
            <a:r>
              <a:rPr lang="en-GB" dirty="0"/>
              <a:t> </a:t>
            </a:r>
            <a:r>
              <a:rPr lang="en-GB" dirty="0" err="1"/>
              <a:t>pwysau</a:t>
            </a:r>
            <a:r>
              <a:rPr lang="en-GB" dirty="0"/>
              <a:t> </a:t>
            </a:r>
            <a:r>
              <a:rPr lang="en-GB" dirty="0" err="1"/>
              <a:t>arnoch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weithredu'n</a:t>
            </a:r>
            <a:r>
              <a:rPr lang="en-GB" dirty="0"/>
              <a:t> </a:t>
            </a:r>
            <a:r>
              <a:rPr lang="en-GB" dirty="0" err="1"/>
              <a:t>gyflym</a:t>
            </a:r>
            <a:r>
              <a:rPr lang="en-GB" dirty="0"/>
              <a:t>, </a:t>
            </a:r>
            <a:r>
              <a:rPr lang="en-GB" dirty="0" err="1"/>
              <a:t>gan</a:t>
            </a:r>
            <a:r>
              <a:rPr lang="en-GB" dirty="0"/>
              <a:t> </a:t>
            </a:r>
            <a:r>
              <a:rPr lang="en-GB" dirty="0" err="1"/>
              <a:t>honni</a:t>
            </a:r>
            <a:r>
              <a:rPr lang="en-GB" dirty="0"/>
              <a:t> bod </a:t>
            </a:r>
            <a:r>
              <a:rPr lang="en-GB" dirty="0" err="1"/>
              <a:t>pobl</a:t>
            </a:r>
            <a:r>
              <a:rPr lang="en-GB" dirty="0"/>
              <a:t> </a:t>
            </a:r>
            <a:r>
              <a:rPr lang="en-GB" dirty="0" err="1"/>
              <a:t>eraill</a:t>
            </a:r>
            <a:r>
              <a:rPr lang="en-GB" dirty="0"/>
              <a:t> â </a:t>
            </a:r>
            <a:r>
              <a:rPr lang="en-GB" dirty="0" err="1"/>
              <a:t>diddordeb</a:t>
            </a:r>
            <a:r>
              <a:rPr lang="en-GB" dirty="0"/>
              <a:t> neu </a:t>
            </a:r>
            <a:r>
              <a:rPr lang="en-GB" dirty="0" err="1"/>
              <a:t>fod</a:t>
            </a:r>
            <a:r>
              <a:rPr lang="en-GB" dirty="0"/>
              <a:t> y </a:t>
            </a:r>
            <a:r>
              <a:rPr lang="en-GB" dirty="0" err="1"/>
              <a:t>cynnig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gael</a:t>
            </a:r>
            <a:r>
              <a:rPr lang="en-GB" dirty="0"/>
              <a:t> am </a:t>
            </a:r>
            <a:r>
              <a:rPr lang="en-GB" dirty="0" err="1"/>
              <a:t>gyfnod</a:t>
            </a:r>
            <a:r>
              <a:rPr lang="en-GB" dirty="0"/>
              <a:t> </a:t>
            </a:r>
            <a:r>
              <a:rPr lang="en-GB" dirty="0" err="1"/>
              <a:t>cyfyngedig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unig</a:t>
            </a:r>
            <a:r>
              <a:rPr lang="en-GB" dirty="0"/>
              <a:t>.</a:t>
            </a:r>
          </a:p>
          <a:p>
            <a:pPr algn="l"/>
            <a:r>
              <a:rPr lang="en-GB" dirty="0" err="1"/>
              <a:t>Gwybodaeth</a:t>
            </a:r>
            <a:r>
              <a:rPr lang="en-GB" dirty="0"/>
              <a:t> </a:t>
            </a:r>
            <a:r>
              <a:rPr lang="en-GB" dirty="0" err="1"/>
              <a:t>Anghyflawn</a:t>
            </a:r>
            <a:r>
              <a:rPr lang="en-GB" dirty="0"/>
              <a:t> neu </a:t>
            </a:r>
            <a:r>
              <a:rPr lang="en-GB" dirty="0" err="1"/>
              <a:t>Amwys</a:t>
            </a:r>
            <a:r>
              <a:rPr lang="en-GB" dirty="0"/>
              <a:t>: Mae </a:t>
            </a:r>
            <a:r>
              <a:rPr lang="en-GB" dirty="0" err="1"/>
              <a:t>hysbysebion</a:t>
            </a:r>
            <a:r>
              <a:rPr lang="en-GB" dirty="0"/>
              <a:t> </a:t>
            </a:r>
            <a:r>
              <a:rPr lang="en-GB" dirty="0" err="1"/>
              <a:t>cyfreithlon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darparu</a:t>
            </a:r>
            <a:r>
              <a:rPr lang="en-GB" dirty="0"/>
              <a:t> </a:t>
            </a:r>
            <a:r>
              <a:rPr lang="en-GB" dirty="0" err="1"/>
              <a:t>gwybodaeth</a:t>
            </a:r>
            <a:r>
              <a:rPr lang="en-GB" dirty="0"/>
              <a:t> </a:t>
            </a:r>
            <a:r>
              <a:rPr lang="en-GB" dirty="0" err="1"/>
              <a:t>fanwl</a:t>
            </a:r>
            <a:r>
              <a:rPr lang="en-GB" dirty="0"/>
              <a:t>. </a:t>
            </a:r>
            <a:r>
              <a:rPr lang="en-GB" dirty="0" err="1"/>
              <a:t>Byddwch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amheus</a:t>
            </a:r>
            <a:r>
              <a:rPr lang="en-GB" dirty="0"/>
              <a:t> o </a:t>
            </a:r>
            <a:r>
              <a:rPr lang="en-GB" dirty="0" err="1"/>
              <a:t>hysbysebion</a:t>
            </a:r>
            <a:r>
              <a:rPr lang="en-GB" dirty="0"/>
              <a:t> </a:t>
            </a:r>
            <a:r>
              <a:rPr lang="en-GB" dirty="0" err="1"/>
              <a:t>gyda</a:t>
            </a:r>
            <a:r>
              <a:rPr lang="en-GB" dirty="0"/>
              <a:t> </a:t>
            </a:r>
            <a:r>
              <a:rPr lang="en-GB" dirty="0" err="1"/>
              <a:t>lluniau</a:t>
            </a:r>
            <a:r>
              <a:rPr lang="en-GB" dirty="0"/>
              <a:t> </a:t>
            </a:r>
            <a:r>
              <a:rPr lang="en-GB" dirty="0" err="1"/>
              <a:t>cyfyngedig</a:t>
            </a:r>
            <a:r>
              <a:rPr lang="en-GB" dirty="0"/>
              <a:t>, </a:t>
            </a:r>
            <a:r>
              <a:rPr lang="en-GB" dirty="0" err="1"/>
              <a:t>disgrifiadau</a:t>
            </a:r>
            <a:r>
              <a:rPr lang="en-GB" dirty="0"/>
              <a:t> </a:t>
            </a:r>
            <a:r>
              <a:rPr lang="en-GB" dirty="0" err="1"/>
              <a:t>amwys</a:t>
            </a:r>
            <a:r>
              <a:rPr lang="en-GB" dirty="0"/>
              <a:t>, neu </a:t>
            </a:r>
            <a:r>
              <a:rPr lang="en-GB" dirty="0" err="1"/>
              <a:t>wallau</a:t>
            </a:r>
            <a:r>
              <a:rPr lang="en-GB" dirty="0"/>
              <a:t> </a:t>
            </a:r>
            <a:r>
              <a:rPr lang="en-GB" dirty="0" err="1"/>
              <a:t>sillafu</a:t>
            </a:r>
            <a:r>
              <a:rPr lang="en-GB" dirty="0"/>
              <a:t> a </a:t>
            </a:r>
            <a:r>
              <a:rPr lang="en-GB" dirty="0" err="1"/>
              <a:t>gramadeg</a:t>
            </a:r>
            <a:r>
              <a:rPr lang="en-GB" dirty="0"/>
              <a:t>.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asiant</a:t>
            </a:r>
            <a:r>
              <a:rPr lang="en-GB" dirty="0"/>
              <a:t> </a:t>
            </a:r>
            <a:r>
              <a:rPr lang="en-GB" dirty="0" err="1"/>
              <a:t>ydynt</a:t>
            </a:r>
            <a:r>
              <a:rPr lang="en-GB" dirty="0"/>
              <a:t>, </a:t>
            </a:r>
            <a:r>
              <a:rPr lang="en-GB" dirty="0" err="1"/>
              <a:t>mae</a:t>
            </a:r>
            <a:r>
              <a:rPr lang="en-GB" dirty="0"/>
              <a:t> raid </a:t>
            </a:r>
            <a:r>
              <a:rPr lang="en-GB" dirty="0" err="1"/>
              <a:t>iddynt</a:t>
            </a:r>
            <a:r>
              <a:rPr lang="en-GB" dirty="0"/>
              <a:t> </a:t>
            </a:r>
            <a:r>
              <a:rPr lang="en-GB" dirty="0" err="1"/>
              <a:t>berthyn</a:t>
            </a:r>
            <a:r>
              <a:rPr lang="en-GB" dirty="0"/>
              <a:t> i </a:t>
            </a:r>
            <a:r>
              <a:rPr lang="en-GB" dirty="0" err="1"/>
              <a:t>gynllun</a:t>
            </a:r>
            <a:r>
              <a:rPr lang="en-GB" dirty="0"/>
              <a:t> </a:t>
            </a:r>
            <a:r>
              <a:rPr lang="en-GB" dirty="0" err="1"/>
              <a:t>adborth</a:t>
            </a:r>
            <a:r>
              <a:rPr lang="en-GB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29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handshake in a house&#10;&#10;Description automatically generated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52"/>
            <a:ext cx="657307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🛑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Mae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gynnydd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Gwylio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arwyddion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rhybudd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tactegau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pwysau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uchel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bob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amser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cyfarfod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â'r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landlord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neu’r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asiant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bersonol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manylion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Byddwch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glyfar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rhentu'n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#RentalScams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573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6"/>
            <a:ext cx="657307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🔍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Chwilio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gartref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newydd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Gwyliwch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Byddwch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wyliadwrus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rentiau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anarferol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ceisiadau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brys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daliad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landlordiaid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ydynt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cwrdd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bersonol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Gwnewch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gwaith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cartref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#RentalScams #ApartmentHunting #StaySafe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95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9"/>
            <a:ext cx="657307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🚨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taliadau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blaen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llaw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mynnu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cyfarfod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â'r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landlord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bersonol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bob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amser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manylion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yna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17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6"/>
            <a:ext cx="65730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🚨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🚨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taliadau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blaen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llaw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mynnu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cyfarfod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â'r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landlord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bersonol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bob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amser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manylion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yna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44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10848"/>
            <a:ext cx="65730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Chwilio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drwy’r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farchnad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Byddwch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ymwybodol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Yn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mae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troseddwyr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defnyddio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lluniau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ydynt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bodoli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tactegau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pwysau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uchel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ac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cyfarfodydd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wyneb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wyneb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Sicrhewch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bod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ymchwilio'r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perchnogaeth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defnyddio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dulliau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Byddwch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wybodus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amddiffyn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#ConsumerAwareness #ScamAware #RentalScams #NoMoneyUpfront #MeetTheLandlord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980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463908" y="1098274"/>
            <a:ext cx="657307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Chwilio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fflat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neu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 🏡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Gwyliwch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Edrychwch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luniau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glân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thactegau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pwysau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uchel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cheisiadau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ffyrdd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anghyffredin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bosibl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heb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warchod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drosglwyddo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arian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Bob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amser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ymweld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â'r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bersonol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manylion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landlord.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Amddiffyn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rhannu'r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awgrymiadau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gyda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ffrindiau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 </a:t>
            </a:r>
          </a:p>
        </p:txBody>
      </p:sp>
    </p:spTree>
    <p:extLst>
      <p:ext uri="{BB962C8B-B14F-4D97-AF65-F5344CB8AC3E}">
        <p14:creationId xmlns:p14="http://schemas.microsoft.com/office/powerpoint/2010/main" val="598739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83698" y="1287043"/>
            <a:ext cx="657307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📢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lle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Newydd?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Dyma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ffyrdd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sgamiau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!🚫 🔍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Ymchwilio'r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landlord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Osgoi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taliadau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blaen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llaw</a:t>
            </a:r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Bob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amser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ymweld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â'r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perchnogaeth</a:t>
            </a:r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Defnyddiwch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lwyfannau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ag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enw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#RentalScams #NoMoneyUpfront #MeetTheLandlord</a:t>
            </a:r>
          </a:p>
        </p:txBody>
      </p:sp>
    </p:spTree>
    <p:extLst>
      <p:ext uri="{BB962C8B-B14F-4D97-AF65-F5344CB8AC3E}">
        <p14:creationId xmlns:p14="http://schemas.microsoft.com/office/powerpoint/2010/main" val="3034186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542722" y="1098274"/>
            <a:ext cx="657307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🕵️‍♂️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Peidiwch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dal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sgam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Bob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amser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ymweld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â'r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bersonol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perchnogaeth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defnyddio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llwyfannau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ag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enw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da.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Mae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tactegau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pwysau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uchel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hysbysebion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amwys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arwyddion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rhybudd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Amddiffyn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 </a:t>
            </a:r>
          </a:p>
          <a:p>
            <a:endParaRPr lang="en-GB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</p:txBody>
      </p:sp>
    </p:spTree>
    <p:extLst>
      <p:ext uri="{BB962C8B-B14F-4D97-AF65-F5344CB8AC3E}">
        <p14:creationId xmlns:p14="http://schemas.microsoft.com/office/powerpoint/2010/main" val="553088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40C2D3-5EB1-0799-68F8-F38EC17D97F5}"/>
              </a:ext>
            </a:extLst>
          </p:cNvPr>
          <p:cNvSpPr/>
          <p:nvPr/>
        </p:nvSpPr>
        <p:spPr>
          <a:xfrm>
            <a:off x="0" y="0"/>
            <a:ext cx="1947672" cy="6858000"/>
          </a:xfrm>
          <a:prstGeom prst="rect">
            <a:avLst/>
          </a:prstGeom>
          <a:solidFill>
            <a:srgbClr val="4A57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1888-1B1B-A1D6-3C6D-85B33919F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479" y="1098274"/>
            <a:ext cx="4661452" cy="4661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2DC3-6ADE-0405-2A81-CB09F97F1568}"/>
              </a:ext>
            </a:extLst>
          </p:cNvPr>
          <p:cNvSpPr txBox="1"/>
          <p:nvPr/>
        </p:nvSpPr>
        <p:spPr>
          <a:xfrm>
            <a:off x="5390324" y="1200029"/>
            <a:ext cx="657307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Suggested text:</a:t>
            </a:r>
          </a:p>
          <a:p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Chwilio’n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ofalus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️♀️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Defnyddiwch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lwyfannau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ag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enw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landlord 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gwiriwch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berchnogaeth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Peidiwch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â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thalu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gweld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ac, pan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fyddwch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chi'n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gwneud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hynny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talu'r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rhent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trwy'r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llwyfan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neu'n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uniongyrchol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i'r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landlord,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trwy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wasanaethau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trosglwyddo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arian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Gofynnwch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gynllun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blaendaliad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maent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defnyddio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dylech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gadarnhad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fod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yr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arian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yn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ddiogel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r>
              <a:rPr lang="en-GB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Lledaenwch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Gair! </a:t>
            </a:r>
          </a:p>
          <a:p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#ScamAware #RentalScams #NoMoneyUpfront #MeetTheLandlord</a:t>
            </a:r>
          </a:p>
        </p:txBody>
      </p:sp>
    </p:spTree>
    <p:extLst>
      <p:ext uri="{BB962C8B-B14F-4D97-AF65-F5344CB8AC3E}">
        <p14:creationId xmlns:p14="http://schemas.microsoft.com/office/powerpoint/2010/main" val="3701102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B5C51-8516-AD16-1865-441DE188F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114" y="1690688"/>
            <a:ext cx="9535886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Am </a:t>
            </a:r>
            <a:r>
              <a:rPr lang="en-GB" b="1" dirty="0" err="1"/>
              <a:t>fwy</a:t>
            </a:r>
            <a:r>
              <a:rPr lang="en-GB" b="1" dirty="0"/>
              <a:t> o </a:t>
            </a:r>
            <a:r>
              <a:rPr lang="en-GB" b="1" dirty="0" err="1"/>
              <a:t>wybodaeth</a:t>
            </a:r>
            <a:r>
              <a:rPr lang="en-GB" b="1" dirty="0"/>
              <a:t> neu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siarad</a:t>
            </a:r>
            <a:r>
              <a:rPr lang="en-GB" b="1" dirty="0"/>
              <a:t> â </a:t>
            </a:r>
            <a:r>
              <a:rPr lang="en-GB" b="1" dirty="0" err="1"/>
              <a:t>ni</a:t>
            </a:r>
            <a:r>
              <a:rPr lang="en-GB" b="1" dirty="0"/>
              <a:t> am </a:t>
            </a:r>
            <a:r>
              <a:rPr lang="en-GB" b="1" dirty="0" err="1"/>
              <a:t>hyn</a:t>
            </a:r>
            <a:r>
              <a:rPr lang="en-GB" b="1" dirty="0"/>
              <a:t> neu </a:t>
            </a:r>
            <a:r>
              <a:rPr lang="en-GB" b="1" dirty="0" err="1"/>
              <a:t>unrhyw</a:t>
            </a:r>
            <a:r>
              <a:rPr lang="en-GB" b="1" dirty="0"/>
              <a:t> </a:t>
            </a:r>
            <a:r>
              <a:rPr lang="en-GB" b="1" dirty="0" err="1"/>
              <a:t>ymgyrch</a:t>
            </a:r>
            <a:r>
              <a:rPr lang="en-GB" b="1" dirty="0"/>
              <a:t> </a:t>
            </a:r>
            <a:r>
              <a:rPr lang="en-GB" b="1" dirty="0" err="1"/>
              <a:t>arall</a:t>
            </a:r>
            <a:r>
              <a:rPr lang="en-GB" b="1" dirty="0"/>
              <a:t>, </a:t>
            </a:r>
            <a:r>
              <a:rPr lang="en-GB" b="1" dirty="0" err="1"/>
              <a:t>cysylltwch</a:t>
            </a:r>
            <a:r>
              <a:rPr lang="en-GB" b="1" dirty="0"/>
              <a:t> â </a:t>
            </a:r>
            <a:r>
              <a:rPr lang="en-GB" b="1" dirty="0" err="1"/>
              <a:t>ni</a:t>
            </a:r>
            <a:r>
              <a:rPr lang="en-GB" b="1" dirty="0"/>
              <a:t>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info@consumerfriend.org.uk</a:t>
            </a:r>
          </a:p>
        </p:txBody>
      </p:sp>
    </p:spTree>
    <p:extLst>
      <p:ext uri="{BB962C8B-B14F-4D97-AF65-F5344CB8AC3E}">
        <p14:creationId xmlns:p14="http://schemas.microsoft.com/office/powerpoint/2010/main" val="898619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1009</Words>
  <Application>Microsoft Office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Open sans</vt:lpstr>
      <vt:lpstr>Office Theme</vt:lpstr>
      <vt:lpstr>Rental scams campaign Ymgyrch sgamiau rhentu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Harry Carter</dc:creator>
  <cp:lastModifiedBy>Adam Carter</cp:lastModifiedBy>
  <cp:revision>4</cp:revision>
  <dcterms:created xsi:type="dcterms:W3CDTF">2024-07-16T10:21:38Z</dcterms:created>
  <dcterms:modified xsi:type="dcterms:W3CDTF">2024-07-22T07:43:43Z</dcterms:modified>
</cp:coreProperties>
</file>